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88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Rectangle 4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ZoneTexte 5"/>
          <p:cNvSpPr/>
          <p:nvPr/>
        </p:nvSpPr>
        <p:spPr>
          <a:xfrm>
            <a:off x="1818720" y="2051280"/>
            <a:ext cx="5420160" cy="2954160"/>
          </a:xfrm>
          <a:prstGeom prst="rect">
            <a:avLst/>
          </a:prstGeom>
          <a:solidFill>
            <a:srgbClr val="ffc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  <a:tabLst>
                <a:tab algn="l" pos="0"/>
              </a:tabLst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manipule les unités de mesure de longueur. </a:t>
            </a: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  <a:tabLst>
                <a:tab algn="l" pos="0"/>
              </a:tabLst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convertis des unités de mesure.</a:t>
            </a:r>
            <a:endParaRPr b="0" lang="fr-FR" sz="3200" spc="-1" strike="noStrike">
              <a:latin typeface="Arial"/>
            </a:endParaRPr>
          </a:p>
        </p:txBody>
      </p:sp>
      <p:pic>
        <p:nvPicPr>
          <p:cNvPr id="47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ZoneTexte 2"/>
          <p:cNvSpPr/>
          <p:nvPr/>
        </p:nvSpPr>
        <p:spPr>
          <a:xfrm>
            <a:off x="360000" y="2743200"/>
            <a:ext cx="3523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20 cm =  …     mm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10" name="ZoneTexte 3"/>
          <p:cNvSpPr/>
          <p:nvPr/>
        </p:nvSpPr>
        <p:spPr>
          <a:xfrm>
            <a:off x="1968840" y="2743200"/>
            <a:ext cx="92916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200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11" name="ZoneTexte 21"/>
          <p:cNvSpPr/>
          <p:nvPr/>
        </p:nvSpPr>
        <p:spPr>
          <a:xfrm>
            <a:off x="5537880" y="2725560"/>
            <a:ext cx="51116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8,5 dm =  …  cm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12" name="ZoneTexte 22"/>
          <p:cNvSpPr/>
          <p:nvPr/>
        </p:nvSpPr>
        <p:spPr>
          <a:xfrm>
            <a:off x="7233840" y="2725560"/>
            <a:ext cx="67716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85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3378600" y="3189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8136000" y="333360"/>
            <a:ext cx="99396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6" dur="indefinite" restart="never" nodeType="tmRoot">
          <p:childTnLst>
            <p:seq>
              <p:cTn id="57" dur="indefinite" nodeType="mainSeq">
                <p:childTnLst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5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convertis.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ZoneTexte 2"/>
          <p:cNvSpPr/>
          <p:nvPr/>
        </p:nvSpPr>
        <p:spPr>
          <a:xfrm>
            <a:off x="360000" y="2725200"/>
            <a:ext cx="51116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120 mm =  …  cm …  mm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18" name="ZoneTexte 23"/>
          <p:cNvSpPr/>
          <p:nvPr/>
        </p:nvSpPr>
        <p:spPr>
          <a:xfrm>
            <a:off x="6022440" y="2743200"/>
            <a:ext cx="46281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20 cL =  …  mL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3378600" y="3189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8136000" y="333360"/>
            <a:ext cx="99396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 flipV="1">
            <a:off x="5324400" y="36792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ZoneTexte 4"/>
          <p:cNvSpPr/>
          <p:nvPr/>
        </p:nvSpPr>
        <p:spPr>
          <a:xfrm>
            <a:off x="360000" y="2727000"/>
            <a:ext cx="484740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120 mm =  …  cm …  mm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ZoneTexte 3"/>
          <p:cNvSpPr/>
          <p:nvPr/>
        </p:nvSpPr>
        <p:spPr>
          <a:xfrm>
            <a:off x="2332800" y="2727000"/>
            <a:ext cx="72108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12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5" name="ZoneTexte 5"/>
          <p:cNvSpPr/>
          <p:nvPr/>
        </p:nvSpPr>
        <p:spPr>
          <a:xfrm>
            <a:off x="3659400" y="2696400"/>
            <a:ext cx="1812240" cy="707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ZoneTexte 24"/>
          <p:cNvSpPr/>
          <p:nvPr/>
        </p:nvSpPr>
        <p:spPr>
          <a:xfrm>
            <a:off x="5592240" y="2743200"/>
            <a:ext cx="46281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20 cL =  …     mL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7" name="ZoneTexte 25"/>
          <p:cNvSpPr/>
          <p:nvPr/>
        </p:nvSpPr>
        <p:spPr>
          <a:xfrm>
            <a:off x="7058520" y="2743200"/>
            <a:ext cx="92916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200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3378600" y="3189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8136000" y="333360"/>
            <a:ext cx="99396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30" name=""/>
          <p:cNvSpPr/>
          <p:nvPr/>
        </p:nvSpPr>
        <p:spPr>
          <a:xfrm flipV="1">
            <a:off x="450144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3" dur="indefinite" restart="never" nodeType="tmRoot">
          <p:childTnLst>
            <p:seq>
              <p:cTn id="64" dur="indefinite" nodeType="mainSeq">
                <p:childTnLst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endCondLst>
                                    <p:cond delay="0" evt="begin">
                                      <p:tn val="7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convertis.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ZoneTexte 2"/>
          <p:cNvSpPr/>
          <p:nvPr/>
        </p:nvSpPr>
        <p:spPr>
          <a:xfrm>
            <a:off x="2160000" y="2700000"/>
            <a:ext cx="51116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2400 mm =  …  cm …  mm 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ZoneTexte 4"/>
          <p:cNvSpPr/>
          <p:nvPr/>
        </p:nvSpPr>
        <p:spPr>
          <a:xfrm>
            <a:off x="2160000" y="2730600"/>
            <a:ext cx="59396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2400 mm =  …     cm …  mm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ZoneTexte 3"/>
          <p:cNvSpPr/>
          <p:nvPr/>
        </p:nvSpPr>
        <p:spPr>
          <a:xfrm>
            <a:off x="4401360" y="2730600"/>
            <a:ext cx="90720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240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36" name="ZoneTexte 5"/>
          <p:cNvSpPr/>
          <p:nvPr/>
        </p:nvSpPr>
        <p:spPr>
          <a:xfrm>
            <a:off x="5949360" y="2700000"/>
            <a:ext cx="1812240" cy="707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5" dur="indefinite" restart="never" nodeType="tmRoot">
          <p:childTnLst>
            <p:seq>
              <p:cTn id="76" dur="indefinite" nodeType="mainSeq">
                <p:childTnLst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endCondLst>
                                    <p:cond delay="0" evt="begin">
                                      <p:tn val="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8151120" cy="623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Quelles sont les unités de mesure de longueur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ZoneTexte 10"/>
          <p:cNvSpPr/>
          <p:nvPr/>
        </p:nvSpPr>
        <p:spPr>
          <a:xfrm>
            <a:off x="1716120" y="1348560"/>
            <a:ext cx="4628160" cy="374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5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Le millimètre (mm)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5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Le centimètre (cm)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5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Le décimètre (dm)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5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Le mètre (m)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5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Le kilomètre ( km)</a:t>
            </a:r>
            <a:endParaRPr b="0" lang="fr-FR" sz="3200" spc="-1" strike="noStrike">
              <a:latin typeface="Arial"/>
            </a:endParaRPr>
          </a:p>
        </p:txBody>
      </p:sp>
      <p:graphicFrame>
        <p:nvGraphicFramePr>
          <p:cNvPr id="50" name="Tableau 11"/>
          <p:cNvGraphicFramePr/>
          <p:nvPr/>
        </p:nvGraphicFramePr>
        <p:xfrm>
          <a:off x="1716120" y="5558400"/>
          <a:ext cx="6095520" cy="370440"/>
        </p:xfrm>
        <a:graphic>
          <a:graphicData uri="http://schemas.openxmlformats.org/drawingml/2006/table">
            <a:tbl>
              <a:tblPr/>
              <a:tblGrid>
                <a:gridCol w="870840"/>
                <a:gridCol w="870840"/>
                <a:gridCol w="870840"/>
                <a:gridCol w="870840"/>
                <a:gridCol w="870840"/>
                <a:gridCol w="870840"/>
                <a:gridCol w="870840"/>
              </a:tblGrid>
              <a:tr h="370800"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km</a:t>
                      </a:r>
                      <a:endParaRPr b="0" lang="fr-FR" sz="24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m</a:t>
                      </a:r>
                      <a:endParaRPr b="0" lang="fr-FR" sz="24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dm</a:t>
                      </a:r>
                      <a:endParaRPr b="0" lang="fr-FR" sz="24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cm</a:t>
                      </a:r>
                      <a:endParaRPr b="0" lang="fr-FR" sz="24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mm</a:t>
                      </a:r>
                      <a:endParaRPr b="0" lang="fr-FR" sz="2400" spc="-1" strike="noStrike"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51" name="Flèche : courbe vers le bas 12"/>
          <p:cNvSpPr/>
          <p:nvPr/>
        </p:nvSpPr>
        <p:spPr>
          <a:xfrm>
            <a:off x="6581160" y="5270400"/>
            <a:ext cx="883080" cy="2764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ZoneTexte 13"/>
          <p:cNvSpPr/>
          <p:nvPr/>
        </p:nvSpPr>
        <p:spPr>
          <a:xfrm>
            <a:off x="6689520" y="4938840"/>
            <a:ext cx="666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× 10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3" name="Flèche : courbe vers le bas 14"/>
          <p:cNvSpPr/>
          <p:nvPr/>
        </p:nvSpPr>
        <p:spPr>
          <a:xfrm>
            <a:off x="5597640" y="5248800"/>
            <a:ext cx="883080" cy="2764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" name="ZoneTexte 15"/>
          <p:cNvSpPr/>
          <p:nvPr/>
        </p:nvSpPr>
        <p:spPr>
          <a:xfrm>
            <a:off x="5705640" y="4917240"/>
            <a:ext cx="666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× 10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5" name="Flèche : courbe vers le bas 16"/>
          <p:cNvSpPr/>
          <p:nvPr/>
        </p:nvSpPr>
        <p:spPr>
          <a:xfrm>
            <a:off x="4660200" y="5229000"/>
            <a:ext cx="883080" cy="2764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ZoneTexte 18"/>
          <p:cNvSpPr/>
          <p:nvPr/>
        </p:nvSpPr>
        <p:spPr>
          <a:xfrm>
            <a:off x="4768200" y="4897800"/>
            <a:ext cx="666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× 10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8151120" cy="623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ZoneTexte 10"/>
          <p:cNvSpPr/>
          <p:nvPr/>
        </p:nvSpPr>
        <p:spPr>
          <a:xfrm>
            <a:off x="3240000" y="162000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m = … cm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59" name="ZoneTexte 3"/>
          <p:cNvSpPr/>
          <p:nvPr/>
        </p:nvSpPr>
        <p:spPr>
          <a:xfrm>
            <a:off x="3240000" y="245124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m = … dm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60" name="ZoneTexte 4"/>
          <p:cNvSpPr/>
          <p:nvPr/>
        </p:nvSpPr>
        <p:spPr>
          <a:xfrm>
            <a:off x="3240000" y="328248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m = … mm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61" name="ZoneTexte 5"/>
          <p:cNvSpPr/>
          <p:nvPr/>
        </p:nvSpPr>
        <p:spPr>
          <a:xfrm>
            <a:off x="3240000" y="417708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km = … m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8151120" cy="623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ZoneTexte 10"/>
          <p:cNvSpPr/>
          <p:nvPr/>
        </p:nvSpPr>
        <p:spPr>
          <a:xfrm>
            <a:off x="3240000" y="162000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m =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100</a:t>
            </a: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 cm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64" name="ZoneTexte 3"/>
          <p:cNvSpPr/>
          <p:nvPr/>
        </p:nvSpPr>
        <p:spPr>
          <a:xfrm>
            <a:off x="3240000" y="245124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m =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10</a:t>
            </a: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 dm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65" name="ZoneTexte 4"/>
          <p:cNvSpPr/>
          <p:nvPr/>
        </p:nvSpPr>
        <p:spPr>
          <a:xfrm>
            <a:off x="3240000" y="328248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m =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1 000</a:t>
            </a: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 mm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66" name="ZoneTexte 5"/>
          <p:cNvSpPr/>
          <p:nvPr/>
        </p:nvSpPr>
        <p:spPr>
          <a:xfrm>
            <a:off x="3240000" y="417708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km =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1 000 </a:t>
            </a: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m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68056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convertis.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ZoneTexte 2"/>
          <p:cNvSpPr/>
          <p:nvPr/>
        </p:nvSpPr>
        <p:spPr>
          <a:xfrm>
            <a:off x="720000" y="2743200"/>
            <a:ext cx="31827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7 cm =  …  mm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69" name="Titre 2"/>
          <p:cNvSpPr txBox="1"/>
          <p:nvPr/>
        </p:nvSpPr>
        <p:spPr>
          <a:xfrm>
            <a:off x="4485960" y="367920"/>
            <a:ext cx="4253760" cy="1099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dans ton cahier.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ZoneTexte 1"/>
          <p:cNvSpPr/>
          <p:nvPr/>
        </p:nvSpPr>
        <p:spPr>
          <a:xfrm>
            <a:off x="5616720" y="1935000"/>
            <a:ext cx="2415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kg = … g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71" name="ZoneTexte 6"/>
          <p:cNvSpPr/>
          <p:nvPr/>
        </p:nvSpPr>
        <p:spPr>
          <a:xfrm>
            <a:off x="5616720" y="2766240"/>
            <a:ext cx="2415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g = … cg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72" name="ZoneTexte 7"/>
          <p:cNvSpPr/>
          <p:nvPr/>
        </p:nvSpPr>
        <p:spPr>
          <a:xfrm>
            <a:off x="5616720" y="3597480"/>
            <a:ext cx="2415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L = … cL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73" name="ZoneTexte 8"/>
          <p:cNvSpPr/>
          <p:nvPr/>
        </p:nvSpPr>
        <p:spPr>
          <a:xfrm>
            <a:off x="5616720" y="4492080"/>
            <a:ext cx="2415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L = … mL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74" name=""/>
          <p:cNvSpPr/>
          <p:nvPr/>
        </p:nvSpPr>
        <p:spPr>
          <a:xfrm>
            <a:off x="3378240" y="3186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75" name=""/>
          <p:cNvSpPr/>
          <p:nvPr/>
        </p:nvSpPr>
        <p:spPr>
          <a:xfrm flipV="1">
            <a:off x="45007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76" name=""/>
          <p:cNvSpPr/>
          <p:nvPr/>
        </p:nvSpPr>
        <p:spPr>
          <a:xfrm>
            <a:off x="8136000" y="333000"/>
            <a:ext cx="99396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ZoneTexte 2"/>
          <p:cNvSpPr/>
          <p:nvPr/>
        </p:nvSpPr>
        <p:spPr>
          <a:xfrm>
            <a:off x="720000" y="2743200"/>
            <a:ext cx="30283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7 cm =  …  mm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79" name="ZoneTexte 3"/>
          <p:cNvSpPr/>
          <p:nvPr/>
        </p:nvSpPr>
        <p:spPr>
          <a:xfrm>
            <a:off x="2081520" y="2743200"/>
            <a:ext cx="66024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70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80" name="ZoneTexte 9"/>
          <p:cNvSpPr/>
          <p:nvPr/>
        </p:nvSpPr>
        <p:spPr>
          <a:xfrm>
            <a:off x="5430960" y="146736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kg =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1 000</a:t>
            </a: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 g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1" name="ZoneTexte 11"/>
          <p:cNvSpPr/>
          <p:nvPr/>
        </p:nvSpPr>
        <p:spPr>
          <a:xfrm>
            <a:off x="5430960" y="229860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g =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100</a:t>
            </a: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 cg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2" name="ZoneTexte 12"/>
          <p:cNvSpPr/>
          <p:nvPr/>
        </p:nvSpPr>
        <p:spPr>
          <a:xfrm>
            <a:off x="5430960" y="312984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L =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100</a:t>
            </a: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 cL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3" name="ZoneTexte 14"/>
          <p:cNvSpPr/>
          <p:nvPr/>
        </p:nvSpPr>
        <p:spPr>
          <a:xfrm>
            <a:off x="5430960" y="4024440"/>
            <a:ext cx="4628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1 L =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1 000 </a:t>
            </a:r>
            <a:r>
              <a:rPr b="0" lang="fr-FR" sz="3200" spc="-1" strike="noStrike">
                <a:solidFill>
                  <a:srgbClr val="7030a0"/>
                </a:solidFill>
                <a:latin typeface="Calibri"/>
              </a:rPr>
              <a:t>mL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84" name=""/>
          <p:cNvSpPr/>
          <p:nvPr/>
        </p:nvSpPr>
        <p:spPr>
          <a:xfrm>
            <a:off x="3378600" y="3189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85" name=""/>
          <p:cNvSpPr/>
          <p:nvPr/>
        </p:nvSpPr>
        <p:spPr>
          <a:xfrm>
            <a:off x="8136000" y="333360"/>
            <a:ext cx="99396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86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convertis.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ZoneTexte 2"/>
          <p:cNvSpPr/>
          <p:nvPr/>
        </p:nvSpPr>
        <p:spPr>
          <a:xfrm>
            <a:off x="360000" y="2725200"/>
            <a:ext cx="51116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85 mm =  …  cm …  mm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89" name="ZoneTexte 16"/>
          <p:cNvSpPr/>
          <p:nvPr/>
        </p:nvSpPr>
        <p:spPr>
          <a:xfrm>
            <a:off x="5604840" y="2362320"/>
            <a:ext cx="46281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7 cm =  …  mm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3378600" y="3189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>
            <a:off x="8136000" y="333360"/>
            <a:ext cx="99396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 flipV="1">
            <a:off x="4832640" y="36792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ZoneTexte 4"/>
          <p:cNvSpPr/>
          <p:nvPr/>
        </p:nvSpPr>
        <p:spPr>
          <a:xfrm>
            <a:off x="360000" y="2725200"/>
            <a:ext cx="51116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85 mm =  …  cm …  mm 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ZoneTexte 3"/>
          <p:cNvSpPr/>
          <p:nvPr/>
        </p:nvSpPr>
        <p:spPr>
          <a:xfrm>
            <a:off x="2194200" y="2725200"/>
            <a:ext cx="53892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8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6" name="ZoneTexte 5"/>
          <p:cNvSpPr/>
          <p:nvPr/>
        </p:nvSpPr>
        <p:spPr>
          <a:xfrm>
            <a:off x="3390840" y="2725200"/>
            <a:ext cx="53892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5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7" name="ZoneTexte 17"/>
          <p:cNvSpPr/>
          <p:nvPr/>
        </p:nvSpPr>
        <p:spPr>
          <a:xfrm>
            <a:off x="5703120" y="2743200"/>
            <a:ext cx="46281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7 cm =  …  mm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8" name="ZoneTexte 19"/>
          <p:cNvSpPr/>
          <p:nvPr/>
        </p:nvSpPr>
        <p:spPr>
          <a:xfrm>
            <a:off x="7064640" y="2743200"/>
            <a:ext cx="66024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70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99" name=""/>
          <p:cNvSpPr/>
          <p:nvPr/>
        </p:nvSpPr>
        <p:spPr>
          <a:xfrm>
            <a:off x="3378600" y="3189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8136000" y="333360"/>
            <a:ext cx="99396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 flipV="1">
            <a:off x="4845240" y="36792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4" dur="indefinite" restart="never" nodeType="tmRoot">
          <p:childTnLst>
            <p:seq>
              <p:cTn id="45" dur="indefinite" nodeType="mainSeq">
                <p:childTnLst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convertis.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ZoneTexte 2"/>
          <p:cNvSpPr/>
          <p:nvPr/>
        </p:nvSpPr>
        <p:spPr>
          <a:xfrm>
            <a:off x="360000" y="2743200"/>
            <a:ext cx="46281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20 cm =  …  mm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4" name="ZoneTexte 20"/>
          <p:cNvSpPr/>
          <p:nvPr/>
        </p:nvSpPr>
        <p:spPr>
          <a:xfrm>
            <a:off x="5623560" y="2725560"/>
            <a:ext cx="51116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7030a0"/>
                </a:solidFill>
                <a:latin typeface="Calibri"/>
              </a:rPr>
              <a:t>8,5 dm =  …  cm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3378600" y="3189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06" name=""/>
          <p:cNvSpPr/>
          <p:nvPr/>
        </p:nvSpPr>
        <p:spPr>
          <a:xfrm>
            <a:off x="8136000" y="333360"/>
            <a:ext cx="99396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 flipV="1">
            <a:off x="450108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</TotalTime>
  <Application>LibreOffice/7.4.1.2$Windows_X86_64 LibreOffice_project/3c58a8f3a960df8bc8fd77b461821e42c061c5f0</Application>
  <AppVersion>15.0000</AppVersion>
  <Words>187</Words>
  <Paragraphs>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2026-02-12T18:08:54Z</dcterms:modified>
  <cp:revision>61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14</vt:i4>
  </property>
</Properties>
</file>